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C6C6-E9B5-454A-C237-DE7C2EDF7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0812C-197F-5F39-945D-77A0857D2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BE96A-E42A-7AE8-B9F5-F566C0CD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D074E-EE19-05D6-2FDC-39CEBE97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E4499-1304-6D0D-EB54-3CAA17F1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9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B320-0B7B-8212-34D8-8A82FD46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4D4FC-3504-2230-2811-3C43C987E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A1EA9-6BCC-72C9-CFF7-34EBDAA5F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5AB83-BE1E-4068-55D7-7C31B003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EC199-2B44-2F95-1EDB-B8E2560F1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ABF7C8-C297-38DB-B8A0-121932D0FC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1F294E-75FE-56B3-A36E-9A1D900C7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151DF-C942-627D-10E5-D0DE6965F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390E0-778C-B7F5-4295-C0610EE1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DB5C7-A03F-1F0E-D439-E47A62E4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660E-AD61-6C8B-9E82-4D74007E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9B434-8CB6-F20C-15F3-B1B4032B6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E3A42-6E30-0C9D-A137-BDFDC0DD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C5293-B34A-2483-B00D-E38011ED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4525F-9A00-004F-B45F-93B29ADF0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0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B2ABB-26F0-722B-B117-28B13ED5B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E3F7-3228-A5AF-69C5-3336AE5FB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EE891-7EAA-C235-4A9A-73859CAE9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28797-ECC4-5B00-FEE5-4142D642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DDD79-E07E-81DB-F8F9-5A05D4FB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D3792-D10A-D30A-C5A5-685E03BB9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C2719-3AB4-D591-5081-8E60BB79D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5F0DF-0337-14E8-7433-69953DFB0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EBB58-323A-6D20-B4CC-73DFBF18E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B0B2F-D472-DB40-8C1B-5DECE4F9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D7AA4-74CF-F421-3C73-637A3B59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7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A401-7030-3EA0-1C42-2A704698C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2573A-00AF-33A7-EC3F-154675D0F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40404-E377-FB11-1DED-90D4535D0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7E181-A817-07D6-6036-BAE0B24C4E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28924-9D94-D19D-1B8E-A1CD4521C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7B7DBE-AA52-5774-306A-9C163A62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21C2F9-4119-709B-5DB5-598D4E238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3DFE0-1EE1-2645-2276-F5130086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2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B79B-40F1-30E3-D2BB-24F8E6C6E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A31C7-42D2-A132-C2D7-7EECEDAB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79A5B-3D16-B949-D08F-53F251B7C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7FE299-E990-2ED7-9C63-E04EABEB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0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5B219-5CDF-A285-6F58-31D52FB8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B0ED93-7C47-EC5B-D831-3010E5D8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3EB1E5-A5A7-4EAE-C0A4-5747F3E1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4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E9267-10B6-F287-B98B-92652CAD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32DFE-B14C-634B-3B38-0A4ECA328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29C12-0C58-5CC1-8457-BB8C84F8E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92AAB-DCEC-36C6-582A-25CC57CD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B77F8-7B5C-008F-3F7D-D9349425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A0CF1-238C-8A1B-1497-C59922308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9A53-602C-8202-36C0-7E8516764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4CCB2E-0FD6-EB73-1B10-DA404C70E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F2A91-CF0A-C3C3-DA50-C4799504D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B89E3-C295-A5D0-A7CC-97C891E0C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A48A7-3B10-8072-9128-CA6E93C9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B59C9-26B7-F54B-D34E-E840AF08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5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8220C-04A2-9ACA-705E-2AE1B17D1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0FD43-CDB9-7829-5D1A-E68C1291C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AA991-B669-9F26-7D46-CDED4C546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C48CC-FF1C-4853-8819-A516296A6BF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C06D3-4374-0A25-6787-AE983A9BF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A811C-59C7-8DCA-990C-6B887C515B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2AC56-751B-4704-8101-CDEB13F2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1CD1-EBFD-1010-02F9-23D8BB0EA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HSBP 8</a:t>
            </a:r>
            <a:r>
              <a:rPr lang="en-US" baseline="30000" dirty="0"/>
              <a:t>th</a:t>
            </a:r>
            <a:r>
              <a:rPr lang="en-US" dirty="0"/>
              <a:t> Grade Transition Lesson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6D947D-4CD2-9F86-8064-22F9F75044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325" y="1511300"/>
            <a:ext cx="5741349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A32FA5-4416-E674-D619-B509EBD84866}"/>
              </a:ext>
            </a:extLst>
          </p:cNvPr>
          <p:cNvSpPr txBox="1"/>
          <p:nvPr/>
        </p:nvSpPr>
        <p:spPr>
          <a:xfrm>
            <a:off x="7172325" y="1511300"/>
            <a:ext cx="44386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Updated lesson will be sent to 8</a:t>
            </a:r>
            <a:r>
              <a:rPr lang="en-US" sz="2400" baseline="30000" dirty="0"/>
              <a:t>th</a:t>
            </a:r>
            <a:r>
              <a:rPr lang="en-US" sz="2400" dirty="0"/>
              <a:t> grade counselors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Both PDF &amp; PPT (for editing)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Same system as last year with HAC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Please let me know what support you need!  </a:t>
            </a:r>
            <a:r>
              <a:rPr lang="en-US" sz="2400" dirty="0">
                <a:sym typeface="Wingdings" panose="05000000000000000000" pitchFamily="2" charset="2"/>
              </a:rPr>
              <a:t>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028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6F11-3602-346A-604E-56508A4E2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FAFSA / WASFA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4AA42-C181-6AC8-7B21-F03347F07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153025" cy="4351338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December Events:</a:t>
            </a:r>
          </a:p>
          <a:p>
            <a:pPr lvl="1"/>
            <a:r>
              <a:rPr lang="en-US" dirty="0"/>
              <a:t>Everett HS – 80 attendees</a:t>
            </a:r>
          </a:p>
          <a:p>
            <a:pPr lvl="1"/>
            <a:r>
              <a:rPr lang="en-US" dirty="0"/>
              <a:t>Cascade HS – 101 attendees</a:t>
            </a:r>
          </a:p>
          <a:p>
            <a:pPr lvl="1"/>
            <a:r>
              <a:rPr lang="en-US" dirty="0"/>
              <a:t>Jackson HS – 87 attendees</a:t>
            </a:r>
          </a:p>
          <a:p>
            <a:r>
              <a:rPr lang="en-US" dirty="0">
                <a:solidFill>
                  <a:srgbClr val="7030A0"/>
                </a:solidFill>
              </a:rPr>
              <a:t>Other Events:</a:t>
            </a:r>
          </a:p>
          <a:p>
            <a:pPr lvl="1"/>
            <a:r>
              <a:rPr lang="en-US" dirty="0"/>
              <a:t>EHS Financial Aid Pizza Lunches</a:t>
            </a:r>
          </a:p>
          <a:p>
            <a:pPr lvl="1"/>
            <a:r>
              <a:rPr lang="en-US" dirty="0"/>
              <a:t>Sequoia – Acct. Creation</a:t>
            </a:r>
          </a:p>
          <a:p>
            <a:pPr lvl="2"/>
            <a:r>
              <a:rPr lang="en-US" dirty="0"/>
              <a:t>Dollars for Donuts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EDC70B-C9EC-E207-3F7E-4DFAFCA6BB91}"/>
              </a:ext>
            </a:extLst>
          </p:cNvPr>
          <p:cNvSpPr txBox="1">
            <a:spLocks/>
          </p:cNvSpPr>
          <p:nvPr/>
        </p:nvSpPr>
        <p:spPr>
          <a:xfrm>
            <a:off x="5772149" y="1825625"/>
            <a:ext cx="5153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/>
                </a:solidFill>
              </a:rPr>
              <a:t>January Event:</a:t>
            </a:r>
          </a:p>
          <a:p>
            <a:pPr lvl="1"/>
            <a:r>
              <a:rPr lang="en-US" dirty="0"/>
              <a:t>EPS &amp; LETI – Hispanic Family Financial Aid Night</a:t>
            </a:r>
          </a:p>
          <a:p>
            <a:pPr lvl="2"/>
            <a:r>
              <a:rPr lang="en-US" dirty="0"/>
              <a:t>1.30.25</a:t>
            </a:r>
          </a:p>
          <a:p>
            <a:pPr lvl="2"/>
            <a:r>
              <a:rPr lang="en-US" dirty="0"/>
              <a:t>6-8pm</a:t>
            </a:r>
          </a:p>
          <a:p>
            <a:pPr lvl="2"/>
            <a:r>
              <a:rPr lang="en-US" dirty="0"/>
              <a:t>LETI Everett Facility</a:t>
            </a:r>
          </a:p>
          <a:p>
            <a:r>
              <a:rPr lang="en-US" dirty="0">
                <a:solidFill>
                  <a:srgbClr val="FF0000"/>
                </a:solidFill>
              </a:rPr>
              <a:t>February Event:</a:t>
            </a:r>
          </a:p>
          <a:p>
            <a:pPr lvl="1"/>
            <a:r>
              <a:rPr lang="en-US" dirty="0"/>
              <a:t>Marshallese Financial Aid Help Event</a:t>
            </a:r>
          </a:p>
          <a:p>
            <a:pPr lvl="2"/>
            <a:r>
              <a:rPr lang="en-US" dirty="0"/>
              <a:t>Tentative: 2.8.25 (Saturday)</a:t>
            </a:r>
          </a:p>
          <a:p>
            <a:pPr lvl="2"/>
            <a:r>
              <a:rPr lang="en-US" dirty="0"/>
              <a:t>11am-1pm</a:t>
            </a:r>
          </a:p>
        </p:txBody>
      </p:sp>
    </p:spTree>
    <p:extLst>
      <p:ext uri="{BB962C8B-B14F-4D97-AF65-F5344CB8AC3E}">
        <p14:creationId xmlns:p14="http://schemas.microsoft.com/office/powerpoint/2010/main" val="181288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109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HSBP 8th Grade Transition Lesson</vt:lpstr>
      <vt:lpstr>FAFSA / WASFA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HSBP 8th Grade Transition Lesson</dc:title>
  <dc:creator>Pewitt, Sarah K.</dc:creator>
  <cp:lastModifiedBy>Pewitt, Sarah K.</cp:lastModifiedBy>
  <cp:revision>1</cp:revision>
  <dcterms:created xsi:type="dcterms:W3CDTF">2025-01-16T02:59:30Z</dcterms:created>
  <dcterms:modified xsi:type="dcterms:W3CDTF">2025-01-16T03:14:11Z</dcterms:modified>
</cp:coreProperties>
</file>